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4" r:id="rId1"/>
    <p:sldMasterId id="2147483932" r:id="rId2"/>
  </p:sldMasterIdLst>
  <p:notesMasterIdLst>
    <p:notesMasterId r:id="rId12"/>
  </p:notesMasterIdLst>
  <p:sldIdLst>
    <p:sldId id="256" r:id="rId3"/>
    <p:sldId id="257" r:id="rId4"/>
    <p:sldId id="268" r:id="rId5"/>
    <p:sldId id="269" r:id="rId6"/>
    <p:sldId id="264" r:id="rId7"/>
    <p:sldId id="266" r:id="rId8"/>
    <p:sldId id="270" r:id="rId9"/>
    <p:sldId id="267" r:id="rId10"/>
    <p:sldId id="263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8B3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9" d="100"/>
          <a:sy n="69" d="100"/>
        </p:scale>
        <p:origin x="198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presProps" Target="pres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theme" Target="theme/theme1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579DE3-0C67-4FDE-AD3D-652A5E55B5AE}" type="datetimeFigureOut">
              <a:rPr lang="en-GB" smtClean="0"/>
              <a:t>02/12/2018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9F9F8F-3872-4BFB-9922-AC76871B694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61019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9F9F8F-3872-4BFB-9922-AC76871B6946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4643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E1FF88-2030-4A96-B822-04F78E743395}" type="datetimeFigureOut">
              <a:rPr lang="en-GB" smtClean="0"/>
              <a:t>02/12/2018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1E7425-55BB-43B3-9B14-E4F20229CD5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65605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E1FF88-2030-4A96-B822-04F78E743395}" type="datetimeFigureOut">
              <a:rPr lang="en-GB" smtClean="0"/>
              <a:t>02/12/2018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1E7425-55BB-43B3-9B14-E4F20229CD5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06584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E1FF88-2030-4A96-B822-04F78E743395}" type="datetimeFigureOut">
              <a:rPr lang="en-GB" smtClean="0"/>
              <a:t>02/12/2018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1E7425-55BB-43B3-9B14-E4F20229CD5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01933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1DE1FF88-2030-4A96-B822-04F78E743395}" type="datetimeFigureOut">
              <a:rPr lang="en-GB" smtClean="0"/>
              <a:t>02/12/2018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941E7425-55BB-43B3-9B14-E4F20229CD5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82271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E1FF88-2030-4A96-B822-04F78E743395}" type="datetimeFigureOut">
              <a:rPr lang="en-GB" smtClean="0"/>
              <a:t>02/12/2018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1E7425-55BB-43B3-9B14-E4F20229CD5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26877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1DE1FF88-2030-4A96-B822-04F78E743395}" type="datetimeFigureOut">
              <a:rPr lang="en-GB" smtClean="0"/>
              <a:t>02/12/2018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941E7425-55BB-43B3-9B14-E4F20229CD5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44266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E1FF88-2030-4A96-B822-04F78E743395}" type="datetimeFigureOut">
              <a:rPr lang="en-GB" smtClean="0"/>
              <a:t>02/12/2018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1E7425-55BB-43B3-9B14-E4F20229CD5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33573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E1FF88-2030-4A96-B822-04F78E743395}" type="datetimeFigureOut">
              <a:rPr lang="en-GB" smtClean="0"/>
              <a:t>02/12/2018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1E7425-55BB-43B3-9B14-E4F20229CD5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97411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E1FF88-2030-4A96-B822-04F78E743395}" type="datetimeFigureOut">
              <a:rPr lang="en-GB" smtClean="0"/>
              <a:t>02/12/2018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1E7425-55BB-43B3-9B14-E4F20229CD5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437717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E1FF88-2030-4A96-B822-04F78E743395}" type="datetimeFigureOut">
              <a:rPr lang="en-GB" smtClean="0"/>
              <a:t>02/12/2018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1E7425-55BB-43B3-9B14-E4F20229CD5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314277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E1FF88-2030-4A96-B822-04F78E743395}" type="datetimeFigureOut">
              <a:rPr lang="en-GB" smtClean="0"/>
              <a:t>02/12/2018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1E7425-55BB-43B3-9B14-E4F20229CD5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5347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E1FF88-2030-4A96-B822-04F78E743395}" type="datetimeFigureOut">
              <a:rPr lang="en-GB" smtClean="0"/>
              <a:t>02/12/2018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1E7425-55BB-43B3-9B14-E4F20229CD5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84459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E1FF88-2030-4A96-B822-04F78E743395}" type="datetimeFigureOut">
              <a:rPr lang="en-GB" smtClean="0"/>
              <a:t>02/12/2018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1E7425-55BB-43B3-9B14-E4F20229CD5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484045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E1FF88-2030-4A96-B822-04F78E743395}" type="datetimeFigureOut">
              <a:rPr lang="en-GB" smtClean="0"/>
              <a:t>02/12/2018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1E7425-55BB-43B3-9B14-E4F20229CD5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072799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1DE1FF88-2030-4A96-B822-04F78E743395}" type="datetimeFigureOut">
              <a:rPr lang="en-GB" smtClean="0"/>
              <a:t>02/12/2018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941E7425-55BB-43B3-9B14-E4F20229CD5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495129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1DE1FF88-2030-4A96-B822-04F78E743395}" type="datetimeFigureOut">
              <a:rPr lang="en-GB" smtClean="0"/>
              <a:t>02/12/2018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941E7425-55BB-43B3-9B14-E4F20229CD53}" type="slidenum">
              <a:rPr lang="en-GB" smtClean="0"/>
              <a:t>‹#›</a:t>
            </a:fld>
            <a:endParaRPr lang="en-GB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833174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1DE1FF88-2030-4A96-B822-04F78E743395}" type="datetimeFigureOut">
              <a:rPr lang="en-GB" smtClean="0"/>
              <a:t>02/12/2018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941E7425-55BB-43B3-9B14-E4F20229CD5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185219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E1FF88-2030-4A96-B822-04F78E743395}" type="datetimeFigureOut">
              <a:rPr lang="en-GB" smtClean="0"/>
              <a:t>02/12/2018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1E7425-55BB-43B3-9B14-E4F20229CD5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378696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E1FF88-2030-4A96-B822-04F78E743395}" type="datetimeFigureOut">
              <a:rPr lang="en-GB" smtClean="0"/>
              <a:t>02/12/2018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1E7425-55BB-43B3-9B14-E4F20229CD5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977310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E1FF88-2030-4A96-B822-04F78E743395}" type="datetimeFigureOut">
              <a:rPr lang="en-GB" smtClean="0"/>
              <a:t>02/12/2018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1E7425-55BB-43B3-9B14-E4F20229CD5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532377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1DE1FF88-2030-4A96-B822-04F78E743395}" type="datetimeFigureOut">
              <a:rPr lang="en-GB" smtClean="0"/>
              <a:t>02/12/2018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941E7425-55BB-43B3-9B14-E4F20229CD5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2367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E1FF88-2030-4A96-B822-04F78E743395}" type="datetimeFigureOut">
              <a:rPr lang="en-GB" smtClean="0"/>
              <a:t>02/12/2018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1E7425-55BB-43B3-9B14-E4F20229CD5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58245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E1FF88-2030-4A96-B822-04F78E743395}" type="datetimeFigureOut">
              <a:rPr lang="en-GB" smtClean="0"/>
              <a:t>02/12/2018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1E7425-55BB-43B3-9B14-E4F20229CD5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612922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E1FF88-2030-4A96-B822-04F78E743395}" type="datetimeFigureOut">
              <a:rPr lang="en-GB" smtClean="0"/>
              <a:t>02/12/2018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1E7425-55BB-43B3-9B14-E4F20229CD5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058345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E1FF88-2030-4A96-B822-04F78E743395}" type="datetimeFigureOut">
              <a:rPr lang="en-GB" smtClean="0"/>
              <a:t>02/12/2018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1E7425-55BB-43B3-9B14-E4F20229CD5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6220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E1FF88-2030-4A96-B822-04F78E743395}" type="datetimeFigureOut">
              <a:rPr lang="en-GB" smtClean="0"/>
              <a:t>02/12/2018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1E7425-55BB-43B3-9B14-E4F20229CD5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14991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E1FF88-2030-4A96-B822-04F78E743395}" type="datetimeFigureOut">
              <a:rPr lang="en-GB" smtClean="0"/>
              <a:t>02/12/2018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1E7425-55BB-43B3-9B14-E4F20229CD5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559793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E1FF88-2030-4A96-B822-04F78E743395}" type="datetimeFigureOut">
              <a:rPr lang="en-GB" smtClean="0"/>
              <a:t>02/12/2018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1E7425-55BB-43B3-9B14-E4F20229CD5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43671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E1FF88-2030-4A96-B822-04F78E743395}" type="datetimeFigureOut">
              <a:rPr lang="en-GB" smtClean="0"/>
              <a:t>02/12/2018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1E7425-55BB-43B3-9B14-E4F20229CD5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90976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5" r:id="rId1"/>
    <p:sldLayoutId id="2147483776" r:id="rId2"/>
    <p:sldLayoutId id="2147483777" r:id="rId3"/>
    <p:sldLayoutId id="2147483778" r:id="rId4"/>
    <p:sldLayoutId id="2147483779" r:id="rId5"/>
    <p:sldLayoutId id="2147483780" r:id="rId6"/>
    <p:sldLayoutId id="2147483781" r:id="rId7"/>
    <p:sldLayoutId id="2147483782" r:id="rId8"/>
    <p:sldLayoutId id="2147483783" r:id="rId9"/>
    <p:sldLayoutId id="2147483784" r:id="rId10"/>
    <p:sldLayoutId id="214748378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E1FF88-2030-4A96-B822-04F78E743395}" type="datetimeFigureOut">
              <a:rPr lang="en-GB" smtClean="0"/>
              <a:t>02/12/2018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1E7425-55BB-43B3-9B14-E4F20229CD5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0721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3" r:id="rId1"/>
    <p:sldLayoutId id="2147483934" r:id="rId2"/>
    <p:sldLayoutId id="2147483935" r:id="rId3"/>
    <p:sldLayoutId id="2147483936" r:id="rId4"/>
    <p:sldLayoutId id="2147483937" r:id="rId5"/>
    <p:sldLayoutId id="2147483938" r:id="rId6"/>
    <p:sldLayoutId id="2147483939" r:id="rId7"/>
    <p:sldLayoutId id="2147483940" r:id="rId8"/>
    <p:sldLayoutId id="2147483941" r:id="rId9"/>
    <p:sldLayoutId id="2147483942" r:id="rId10"/>
    <p:sldLayoutId id="2147483943" r:id="rId11"/>
    <p:sldLayoutId id="2147483944" r:id="rId12"/>
    <p:sldLayoutId id="2147483945" r:id="rId13"/>
    <p:sldLayoutId id="2147483946" r:id="rId14"/>
    <p:sldLayoutId id="2147483947" r:id="rId15"/>
    <p:sldLayoutId id="2147483948" r:id="rId16"/>
    <p:sldLayoutId id="2147483949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jp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3000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7.jpeg"/><Relationship Id="rId4" Type="http://schemas.openxmlformats.org/officeDocument/2006/relationships/image" Target="../media/image16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5804416"/>
            <a:ext cx="9144000" cy="1655762"/>
          </a:xfrm>
        </p:spPr>
        <p:txBody>
          <a:bodyPr>
            <a:normAutofit/>
          </a:bodyPr>
          <a:lstStyle/>
          <a:p>
            <a:r>
              <a:rPr lang="en-GB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Viktor </a:t>
            </a:r>
            <a:r>
              <a:rPr lang="en-GB" sz="28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Velev</a:t>
            </a:r>
            <a:r>
              <a:rPr lang="en-GB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GB" sz="28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Vladislav</a:t>
            </a:r>
            <a:r>
              <a:rPr lang="en-GB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8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Georgiev</a:t>
            </a:r>
            <a:r>
              <a:rPr lang="en-GB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Kaloyan Madjunov</a:t>
            </a:r>
          </a:p>
          <a:p>
            <a:r>
              <a:rPr lang="en-GB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Martin </a:t>
            </a:r>
            <a:r>
              <a:rPr lang="en-GB" sz="28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Datsev</a:t>
            </a:r>
            <a:r>
              <a:rPr lang="en-GB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GB" sz="28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Petar</a:t>
            </a:r>
            <a:r>
              <a:rPr lang="en-GB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8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Milev</a:t>
            </a:r>
            <a:r>
              <a:rPr lang="en-GB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GB" sz="28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Telerik</a:t>
            </a:r>
            <a:r>
              <a:rPr lang="en-GB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8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Arsov</a:t>
            </a:r>
            <a:endParaRPr lang="en-GB"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0" y="-98474"/>
            <a:ext cx="5715000" cy="26765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917723" y="737474"/>
            <a:ext cx="2148947" cy="1008000"/>
          </a:xfrm>
          <a:prstGeom prst="rect">
            <a:avLst/>
          </a:prstGeom>
          <a:solidFill>
            <a:srgbClr val="B8B3C9">
              <a:alpha val="32000"/>
            </a:srgbClr>
          </a:solidFill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7079" y="827787"/>
            <a:ext cx="2070234" cy="9720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65691" y="735788"/>
            <a:ext cx="2148947" cy="1008000"/>
          </a:xfrm>
          <a:prstGeom prst="rect">
            <a:avLst/>
          </a:prstGeom>
          <a:solidFill>
            <a:srgbClr val="B8B3C9">
              <a:alpha val="32000"/>
            </a:srgbClr>
          </a:solidFill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608" y="773474"/>
            <a:ext cx="1860390" cy="9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778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THE PROBLEM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The </a:t>
            </a:r>
            <a:r>
              <a:rPr lang="en-GB" dirty="0"/>
              <a:t>d</a:t>
            </a:r>
            <a:r>
              <a:rPr lang="en-GB" dirty="0" smtClean="0"/>
              <a:t>ifficult tourists orientation in Sofia</a:t>
            </a:r>
          </a:p>
          <a:p>
            <a:r>
              <a:rPr lang="en-GB" dirty="0" smtClean="0"/>
              <a:t>The difficulty of finding a place to live</a:t>
            </a:r>
          </a:p>
          <a:p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06622"/>
            <a:ext cx="12192000" cy="616319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4915" y="1990483"/>
            <a:ext cx="2211443" cy="2420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630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THE Solution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Fast user friendly analysis of Sofia</a:t>
            </a:r>
          </a:p>
          <a:p>
            <a:r>
              <a:rPr lang="en-GB" dirty="0"/>
              <a:t>Population </a:t>
            </a:r>
            <a:r>
              <a:rPr lang="en-GB" dirty="0" smtClean="0"/>
              <a:t>density</a:t>
            </a:r>
            <a:endParaRPr lang="en-GB" dirty="0"/>
          </a:p>
          <a:p>
            <a:r>
              <a:rPr lang="en-GB" dirty="0" smtClean="0"/>
              <a:t>Sport facilities</a:t>
            </a:r>
            <a:endParaRPr lang="en-GB" dirty="0"/>
          </a:p>
          <a:p>
            <a:r>
              <a:rPr lang="en-GB" dirty="0"/>
              <a:t>Best quarters to </a:t>
            </a:r>
            <a:r>
              <a:rPr lang="en-GB" dirty="0" smtClean="0"/>
              <a:t>live in</a:t>
            </a:r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06622"/>
            <a:ext cx="12192000" cy="616319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1760" y="1787422"/>
            <a:ext cx="2073600" cy="24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958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The Technologies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NLTK</a:t>
            </a:r>
          </a:p>
          <a:p>
            <a:r>
              <a:rPr lang="en-GB" dirty="0" err="1" smtClean="0"/>
              <a:t>NumPy</a:t>
            </a:r>
            <a:endParaRPr lang="en-GB" dirty="0" smtClean="0"/>
          </a:p>
          <a:p>
            <a:r>
              <a:rPr lang="en-GB" dirty="0" smtClean="0"/>
              <a:t>Selenium</a:t>
            </a:r>
          </a:p>
          <a:p>
            <a:r>
              <a:rPr lang="en-GB" dirty="0" err="1" smtClean="0"/>
              <a:t>GenSim</a:t>
            </a:r>
            <a:endParaRPr lang="en-GB" dirty="0" smtClean="0"/>
          </a:p>
          <a:p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06622"/>
            <a:ext cx="12192000" cy="616319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6027" y="1990991"/>
            <a:ext cx="2613073" cy="24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830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The Analysis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Data assimilate</a:t>
            </a:r>
            <a:endParaRPr lang="bg-BG" dirty="0" smtClean="0"/>
          </a:p>
          <a:p>
            <a:r>
              <a:rPr lang="en-GB" dirty="0"/>
              <a:t>Airbnb </a:t>
            </a:r>
            <a:r>
              <a:rPr lang="en-GB" dirty="0" smtClean="0"/>
              <a:t>API</a:t>
            </a:r>
          </a:p>
          <a:p>
            <a:r>
              <a:rPr lang="en-GB" dirty="0" err="1" smtClean="0"/>
              <a:t>Tripadvisor</a:t>
            </a:r>
            <a:r>
              <a:rPr lang="en-GB" dirty="0" smtClean="0"/>
              <a:t> API</a:t>
            </a:r>
            <a:endParaRPr lang="en-GB" dirty="0"/>
          </a:p>
          <a:p>
            <a:r>
              <a:rPr lang="en-GB" dirty="0" smtClean="0"/>
              <a:t>Dataset with a </a:t>
            </a:r>
            <a:r>
              <a:rPr lang="en-GB" dirty="0" err="1" smtClean="0"/>
              <a:t>polyon</a:t>
            </a:r>
            <a:r>
              <a:rPr lang="en-GB" dirty="0" smtClean="0"/>
              <a:t> of the quarters in Sofia</a:t>
            </a:r>
          </a:p>
          <a:p>
            <a:endParaRPr lang="en-GB" dirty="0" smtClean="0"/>
          </a:p>
          <a:p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06622"/>
            <a:ext cx="12192000" cy="616319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7003" y="1922412"/>
            <a:ext cx="1734673" cy="24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808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Time for demo</a:t>
            </a:r>
            <a:endParaRPr lang="en-GB" dirty="0"/>
          </a:p>
        </p:txBody>
      </p:sp>
      <p:pic>
        <p:nvPicPr>
          <p:cNvPr id="5" name="Picture 4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128" y="2057401"/>
            <a:ext cx="7324436" cy="4119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202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GB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FUTURE</a:t>
            </a:r>
            <a:endParaRPr lang="en-GB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90" y="2057401"/>
            <a:ext cx="2359110" cy="276762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3209" y="2600317"/>
            <a:ext cx="2802991" cy="1681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195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Summary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The </a:t>
            </a:r>
            <a:r>
              <a:rPr lang="en-GB" dirty="0"/>
              <a:t>P</a:t>
            </a:r>
            <a:r>
              <a:rPr lang="en-GB" dirty="0" smtClean="0"/>
              <a:t>roblem</a:t>
            </a:r>
          </a:p>
          <a:p>
            <a:r>
              <a:rPr lang="en-GB" dirty="0" smtClean="0"/>
              <a:t>The Solution</a:t>
            </a:r>
          </a:p>
          <a:p>
            <a:r>
              <a:rPr lang="en-GB" dirty="0" smtClean="0"/>
              <a:t>The Technologies</a:t>
            </a:r>
          </a:p>
          <a:p>
            <a:r>
              <a:rPr lang="en-GB" dirty="0" smtClean="0"/>
              <a:t>The </a:t>
            </a:r>
            <a:r>
              <a:rPr lang="en-GB" dirty="0" smtClean="0"/>
              <a:t>Analysis</a:t>
            </a:r>
          </a:p>
          <a:p>
            <a:r>
              <a:rPr lang="en-GB" dirty="0" smtClean="0"/>
              <a:t>The Future</a:t>
            </a:r>
            <a:endParaRPr lang="en-GB" dirty="0" smtClean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06622"/>
            <a:ext cx="12192000" cy="616319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2225" y="2044386"/>
            <a:ext cx="3843975" cy="216223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0508" y="1111204"/>
            <a:ext cx="3349339" cy="4245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791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39385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C4220D"/>
      </a:accent1>
      <a:accent2>
        <a:srgbClr val="EB7712"/>
      </a:accent2>
      <a:accent3>
        <a:srgbClr val="ECBD31"/>
      </a:accent3>
      <a:accent4>
        <a:srgbClr val="92CE4A"/>
      </a:accent4>
      <a:accent5>
        <a:srgbClr val="50CFB4"/>
      </a:accent5>
      <a:accent6>
        <a:srgbClr val="0D8EC5"/>
      </a:accent6>
      <a:hlink>
        <a:srgbClr val="EA5A0C"/>
      </a:hlink>
      <a:folHlink>
        <a:srgbClr val="F09D3A"/>
      </a:folHlink>
    </a:clrScheme>
    <a:fontScheme name="Custom 1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FE1EB5C7-81A8-4CBA-AE6E-B3BF73DC3895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TM04033929[[fn=Slate]]</Template>
  <TotalTime>197</TotalTime>
  <Words>89</Words>
  <Application>Microsoft Office PowerPoint</Application>
  <PresentationFormat>Widescreen</PresentationFormat>
  <Paragraphs>29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Calibri</vt:lpstr>
      <vt:lpstr>Calibri Light</vt:lpstr>
      <vt:lpstr>Times New Roman</vt:lpstr>
      <vt:lpstr>Office Theme</vt:lpstr>
      <vt:lpstr>Vapor Trail</vt:lpstr>
      <vt:lpstr>PowerPoint Presentation</vt:lpstr>
      <vt:lpstr>THE PROBLEM</vt:lpstr>
      <vt:lpstr>THE Solution</vt:lpstr>
      <vt:lpstr>The Technologies</vt:lpstr>
      <vt:lpstr>The Analysis</vt:lpstr>
      <vt:lpstr>Time for demo</vt:lpstr>
      <vt:lpstr>PowerPoint Presentation</vt:lpstr>
      <vt:lpstr>Summary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Windows User</dc:creator>
  <cp:lastModifiedBy>Windows User</cp:lastModifiedBy>
  <cp:revision>44</cp:revision>
  <dcterms:created xsi:type="dcterms:W3CDTF">2018-12-02T10:03:49Z</dcterms:created>
  <dcterms:modified xsi:type="dcterms:W3CDTF">2018-12-02T13:52:01Z</dcterms:modified>
</cp:coreProperties>
</file>